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4" r:id="rId8"/>
    <p:sldId id="270" r:id="rId9"/>
    <p:sldId id="276" r:id="rId10"/>
    <p:sldId id="275" r:id="rId11"/>
    <p:sldId id="256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7E99F-BC7C-4562-8D0B-75FC1FA2D1D2}" v="6" dt="2023-06-12T17:01:53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EFE97A4F-BD26-A713-E369-FF1E3EF2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587E3B4C-A5D0-2B73-F883-35E219CFC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95505D5-0C0F-DD76-7CB5-607B83F51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507FC0D6-47BF-09BA-C13A-185F7B6B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A675EDF9-81FC-6A2D-3421-E88FE43B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D39A8D9A-7EAC-898F-191C-B0064075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9DE72592-7BEC-B4FE-EF9C-E546CC81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8</cp:revision>
  <dcterms:created xsi:type="dcterms:W3CDTF">2023-06-12T15:51:46Z</dcterms:created>
  <dcterms:modified xsi:type="dcterms:W3CDTF">2023-07-20T12:13:09Z</dcterms:modified>
</cp:coreProperties>
</file>